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2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E085DB-960F-CDF6-A4F8-41189BA776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01CE67-04E3-D07C-1E5A-602F651793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48D00E8-8CC3-D326-A9F3-05D8FC919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8D85-5A46-427D-B954-C09D32D8D29A}" type="datetimeFigureOut">
              <a:rPr lang="pt-BR" smtClean="0"/>
              <a:t>17/02/2024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F7C46E4-8F66-8D71-2A96-03DFDA076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B8E5D7C-F971-D50F-020F-EF0C0766F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773F-91DE-4A03-9273-4297AC8CE5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8747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A9C366-EAA2-7DDA-20D7-5C1119D3C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D73BC1B-84E3-DD28-7EE6-56B3B519AF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67C590-D7AF-33C3-417A-924F4F444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8D85-5A46-427D-B954-C09D32D8D29A}" type="datetimeFigureOut">
              <a:rPr lang="pt-BR" smtClean="0"/>
              <a:t>17/02/2024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78A484E-BAB6-06FD-34FC-031624B46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FB84868-DB37-4928-3C6B-CB520D8D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773F-91DE-4A03-9273-4297AC8CE5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6420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C50A7FD-571B-7325-486B-58D4A9C71F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D33B250-E151-5A98-2FF5-AF6AF3944D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BD434C7-51C4-FCD6-664E-6E8DF567F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8D85-5A46-427D-B954-C09D32D8D29A}" type="datetimeFigureOut">
              <a:rPr lang="pt-BR" smtClean="0"/>
              <a:t>17/02/2024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5850F27-86A7-7D8C-E73F-6399B020F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732138C-17BA-3629-F1CC-A4FF4032D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773F-91DE-4A03-9273-4297AC8CE5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625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568D47-087A-9872-E414-9C3363D0C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87584D-C5A2-BF42-CD73-D93436E40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DC8C38-6F4E-906B-65F2-FC5AD5B53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8D85-5A46-427D-B954-C09D32D8D29A}" type="datetimeFigureOut">
              <a:rPr lang="pt-BR" smtClean="0"/>
              <a:t>17/02/2024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56949D0-7419-D297-8F98-6F3ECF751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3D97293-960A-6B0A-012A-282E1A7F1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773F-91DE-4A03-9273-4297AC8CE5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4277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56E89F-A07A-79F4-7A77-82C9EC2A5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B738AD4-A7AE-2D70-6947-37E143BA1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482BBEE-CADE-5536-8FF6-FB3FB625A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8D85-5A46-427D-B954-C09D32D8D29A}" type="datetimeFigureOut">
              <a:rPr lang="pt-BR" smtClean="0"/>
              <a:t>17/02/2024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1134A2-44E5-C0A1-7893-BA004ED1B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A62AB55-8E38-03FD-4EBB-EEA907DE0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773F-91DE-4A03-9273-4297AC8CE5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5834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1DEB3E-F8E3-32E1-F17B-719A79E76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38E8BE-344F-DFC3-6AE0-5530882333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2D2BF7A-D8F1-F11A-76FE-6A730645D3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AC04458-718D-2C04-CCB3-D3D0BDFFD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8D85-5A46-427D-B954-C09D32D8D29A}" type="datetimeFigureOut">
              <a:rPr lang="pt-BR" smtClean="0"/>
              <a:t>17/02/2024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33ED69C-757B-58EB-15F5-2A8CD471B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F6BE24E-6A83-97FA-1078-D83CFBB0D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773F-91DE-4A03-9273-4297AC8CE5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2730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1CC3E3-CC3D-AD95-D2EE-60374887A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61BE2A3-697E-FEC8-42C0-46E2E16EC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986B93A-EDB9-8841-8036-523B5F11F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78D1762-2D53-4C34-57CE-D9C56D2AC5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D4BB3DC-FF66-5E5C-7696-EC4FB4C04B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91CD561-EB96-05AF-6BF3-D5C56005D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8D85-5A46-427D-B954-C09D32D8D29A}" type="datetimeFigureOut">
              <a:rPr lang="pt-BR" smtClean="0"/>
              <a:t>17/02/2024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C22406D-536E-7AB5-6CD9-3EFE6DA54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68B392A-BC77-8B88-D50F-461B96B7F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773F-91DE-4A03-9273-4297AC8CE5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7580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BC14AD-D69B-2AD3-F759-1DD2D25B5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7914A64-C26F-88DA-F469-81651F447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8D85-5A46-427D-B954-C09D32D8D29A}" type="datetimeFigureOut">
              <a:rPr lang="pt-BR" smtClean="0"/>
              <a:t>17/02/2024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F63B8D3-6EBD-C1C3-E0C3-34D3DD615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CC1CF07-AEE8-2DA0-EDBB-CDF37AB5B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773F-91DE-4A03-9273-4297AC8CE5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698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A4E91AF-EB9F-1D54-2CD5-C77C661E7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8D85-5A46-427D-B954-C09D32D8D29A}" type="datetimeFigureOut">
              <a:rPr lang="pt-BR" smtClean="0"/>
              <a:t>17/02/2024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9D0747B-B224-0FAF-FFD4-D7834D0BD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3297FF3-3FCC-2D22-1F62-2179BB20A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773F-91DE-4A03-9273-4297AC8CE5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3635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8EECB9-C932-59EE-A8C9-4F6E1FC45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7B34AF1-684C-63A8-2A54-47F78E995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C2641FA-13C7-0769-B387-815745CCC9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0B13172-3141-74AA-4979-C6538390B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8D85-5A46-427D-B954-C09D32D8D29A}" type="datetimeFigureOut">
              <a:rPr lang="pt-BR" smtClean="0"/>
              <a:t>17/02/2024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287DED9-7736-F04B-148B-80818FC29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55E105B-4F72-5DA7-98A2-E804A9E5C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773F-91DE-4A03-9273-4297AC8CE5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278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6E44F1-A621-1A3D-1607-F860033E1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3CBE6F1-9388-3536-A323-2839FBBFAD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8FD7995-1221-CFBE-63C4-A17912586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8727A8E-1EE5-7213-2193-BCDDD5C86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8D85-5A46-427D-B954-C09D32D8D29A}" type="datetimeFigureOut">
              <a:rPr lang="pt-BR" smtClean="0"/>
              <a:t>17/02/2024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6B22A82-9800-BE4C-2220-4369E6E51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0035CA6-1B6A-6CBF-E476-AD451DE6D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773F-91DE-4A03-9273-4297AC8CE5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4955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6F498AD-972B-9C68-33C2-4C7449543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7A91DF7-6667-D601-DB02-8A31F068E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D2F0FA1-EE92-9915-33C1-66D18869B0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408D85-5A46-427D-B954-C09D32D8D29A}" type="datetimeFigureOut">
              <a:rPr lang="pt-BR" smtClean="0"/>
              <a:t>17/02/2024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BF9231-94AB-96AA-CCC2-8327D55680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04A27F1-249A-42FD-3D9E-70737D7430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056773F-91DE-4A03-9273-4297AC8CE5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506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9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56A7D0-9397-6EA7-8CEA-9C9E58191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3013"/>
          </a:xfrm>
        </p:spPr>
        <p:txBody>
          <a:bodyPr>
            <a:normAutofit fontScale="90000"/>
          </a:bodyPr>
          <a:lstStyle/>
          <a:p>
            <a:r>
              <a:rPr lang="pt-BR" sz="3600" dirty="0"/>
              <a:t>    Moeda, Crédito e Juros em Marx</a:t>
            </a:r>
          </a:p>
        </p:txBody>
      </p:sp>
      <p:pic>
        <p:nvPicPr>
          <p:cNvPr id="5" name="Espaço Reservado para Conteúdo 4" descr="Pessoa de óculos com a boca aberta&#10;&#10;Descrição gerada automaticamente">
            <a:extLst>
              <a:ext uri="{FF2B5EF4-FFF2-40B4-BE49-F238E27FC236}">
                <a16:creationId xmlns:a16="http://schemas.microsoft.com/office/drawing/2014/main" id="{D5CD1DFB-D663-AB31-0C88-EAD8C1134D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635" y="158888"/>
            <a:ext cx="2066484" cy="2867420"/>
          </a:xfr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007099-69C4-6A06-30BB-54E39FF6BD91}"/>
              </a:ext>
            </a:extLst>
          </p:cNvPr>
          <p:cNvSpPr txBox="1"/>
          <p:nvPr/>
        </p:nvSpPr>
        <p:spPr>
          <a:xfrm>
            <a:off x="1195754" y="1054376"/>
            <a:ext cx="8328074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visitante: Paulo </a:t>
            </a:r>
            <a:r>
              <a:rPr lang="pt-B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Nakatani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professor aposentado da UFES</a:t>
            </a:r>
          </a:p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Organização: Departamento de Economia e PPG em Economia</a:t>
            </a:r>
          </a:p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Período: 11/03 a 15/03/2024</a:t>
            </a:r>
          </a:p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Horário: das 13:45 às 16 horas</a:t>
            </a:r>
          </a:p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Público: professores do Departamento e do PPG; alunos da graduação indicados por professores de Economia Política, ex-alunos da pós-graduação e alunos de outras instituições indicados por professores da PUC-SP (Dep. e PPG).</a:t>
            </a:r>
          </a:p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Número de vagas: 25</a:t>
            </a:r>
          </a:p>
        </p:txBody>
      </p:sp>
      <p:graphicFrame>
        <p:nvGraphicFramePr>
          <p:cNvPr id="18" name="Objeto 17">
            <a:extLst>
              <a:ext uri="{FF2B5EF4-FFF2-40B4-BE49-F238E27FC236}">
                <a16:creationId xmlns:a16="http://schemas.microsoft.com/office/drawing/2014/main" id="{66C210A9-7C70-BC67-99D1-E4C17DA5A7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6718238"/>
              </p:ext>
            </p:extLst>
          </p:nvPr>
        </p:nvGraphicFramePr>
        <p:xfrm>
          <a:off x="1195754" y="3048001"/>
          <a:ext cx="8769881" cy="365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552694" imgH="3560888" progId="Word.Document.12">
                  <p:embed/>
                </p:oleObj>
              </mc:Choice>
              <mc:Fallback>
                <p:oleObj name="Document" r:id="rId3" imgW="5552694" imgH="356088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5754" y="3048001"/>
                        <a:ext cx="8769881" cy="3651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65185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Vermelh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1178</TotalTime>
  <Words>82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Times New Roman</vt:lpstr>
      <vt:lpstr>Tema do Office</vt:lpstr>
      <vt:lpstr>Document</vt:lpstr>
      <vt:lpstr>    Moeda, Crédito e Juros em Marx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Reunião do colegiado de PPG em Economia – Economia Política – 30/03/2023 – 14 horas</dc:title>
  <dc:creator>ROSA MARIA MARQUES</dc:creator>
  <cp:lastModifiedBy>ROSA MARIA MARQUES</cp:lastModifiedBy>
  <cp:revision>22</cp:revision>
  <dcterms:created xsi:type="dcterms:W3CDTF">2023-03-30T11:38:25Z</dcterms:created>
  <dcterms:modified xsi:type="dcterms:W3CDTF">2024-02-17T13:12:00Z</dcterms:modified>
</cp:coreProperties>
</file>