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8" r:id="rId12"/>
    <p:sldId id="271" r:id="rId13"/>
    <p:sldId id="272" r:id="rId14"/>
    <p:sldId id="273" r:id="rId15"/>
    <p:sldId id="274" r:id="rId16"/>
    <p:sldId id="284" r:id="rId17"/>
    <p:sldId id="283" r:id="rId18"/>
    <p:sldId id="286" r:id="rId19"/>
    <p:sldId id="266" r:id="rId20"/>
    <p:sldId id="287" r:id="rId21"/>
    <p:sldId id="27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27338-F332-4ECE-99BC-07886979D5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1DB61C-C37B-496D-8AA1-DD4BD7E05F59}">
      <dgm:prSet/>
      <dgm:spPr/>
      <dgm:t>
        <a:bodyPr/>
        <a:lstStyle/>
        <a:p>
          <a:r>
            <a:rPr lang="pt-BR"/>
            <a:t>Biomateriais e Medicina Regenerativa</a:t>
          </a:r>
          <a:endParaRPr lang="en-US"/>
        </a:p>
      </dgm:t>
    </dgm:pt>
    <dgm:pt modelId="{99B4E31F-41FC-4758-80EF-A2465CC4E0AC}" type="parTrans" cxnId="{43B213EA-2463-4663-A81C-049340691FE4}">
      <dgm:prSet/>
      <dgm:spPr/>
      <dgm:t>
        <a:bodyPr/>
        <a:lstStyle/>
        <a:p>
          <a:endParaRPr lang="en-US"/>
        </a:p>
      </dgm:t>
    </dgm:pt>
    <dgm:pt modelId="{B4636C50-0B05-4A90-AF26-C9060814984A}" type="sibTrans" cxnId="{43B213EA-2463-4663-A81C-049340691FE4}">
      <dgm:prSet/>
      <dgm:spPr/>
      <dgm:t>
        <a:bodyPr/>
        <a:lstStyle/>
        <a:p>
          <a:endParaRPr lang="en-US"/>
        </a:p>
      </dgm:t>
    </dgm:pt>
    <dgm:pt modelId="{BC431EF4-8C4B-4C58-814F-9ED1D3BFF76E}">
      <dgm:prSet/>
      <dgm:spPr/>
      <dgm:t>
        <a:bodyPr/>
        <a:lstStyle/>
        <a:p>
          <a:r>
            <a:rPr lang="pt-BR"/>
            <a:t>Ciência da Religião</a:t>
          </a:r>
          <a:endParaRPr lang="en-US"/>
        </a:p>
      </dgm:t>
    </dgm:pt>
    <dgm:pt modelId="{B9905C9A-2C27-47BA-AE5D-F22EB1F89EC1}" type="parTrans" cxnId="{C19BC213-F876-4BC2-8DFB-D54265254FAF}">
      <dgm:prSet/>
      <dgm:spPr/>
      <dgm:t>
        <a:bodyPr/>
        <a:lstStyle/>
        <a:p>
          <a:endParaRPr lang="en-US"/>
        </a:p>
      </dgm:t>
    </dgm:pt>
    <dgm:pt modelId="{6A0D5D27-9D50-4E3E-8552-114C74BFE415}" type="sibTrans" cxnId="{C19BC213-F876-4BC2-8DFB-D54265254FAF}">
      <dgm:prSet/>
      <dgm:spPr/>
      <dgm:t>
        <a:bodyPr/>
        <a:lstStyle/>
        <a:p>
          <a:endParaRPr lang="en-US"/>
        </a:p>
      </dgm:t>
    </dgm:pt>
    <dgm:pt modelId="{A3324548-57BB-4272-A5C4-31AA1C0D1B45}">
      <dgm:prSet/>
      <dgm:spPr/>
      <dgm:t>
        <a:bodyPr/>
        <a:lstStyle/>
        <a:p>
          <a:r>
            <a:rPr lang="pt-BR"/>
            <a:t>Ciências Sociais</a:t>
          </a:r>
          <a:endParaRPr lang="en-US"/>
        </a:p>
      </dgm:t>
    </dgm:pt>
    <dgm:pt modelId="{F7BE067F-FAE9-4445-912D-58E12141C61C}" type="parTrans" cxnId="{0ECACF17-0CE6-4520-9A39-9BF5BABF69AC}">
      <dgm:prSet/>
      <dgm:spPr/>
      <dgm:t>
        <a:bodyPr/>
        <a:lstStyle/>
        <a:p>
          <a:endParaRPr lang="en-US"/>
        </a:p>
      </dgm:t>
    </dgm:pt>
    <dgm:pt modelId="{14BC0E01-3D3F-4D64-A1FC-2CC2297D4AA6}" type="sibTrans" cxnId="{0ECACF17-0CE6-4520-9A39-9BF5BABF69AC}">
      <dgm:prSet/>
      <dgm:spPr/>
      <dgm:t>
        <a:bodyPr/>
        <a:lstStyle/>
        <a:p>
          <a:endParaRPr lang="en-US"/>
        </a:p>
      </dgm:t>
    </dgm:pt>
    <dgm:pt modelId="{56FA4120-FCB4-46D9-9863-4E95C7CA8B73}">
      <dgm:prSet/>
      <dgm:spPr/>
      <dgm:t>
        <a:bodyPr/>
        <a:lstStyle/>
        <a:p>
          <a:r>
            <a:rPr lang="pt-BR"/>
            <a:t>Comunicação e Semiótica</a:t>
          </a:r>
          <a:endParaRPr lang="en-US"/>
        </a:p>
      </dgm:t>
    </dgm:pt>
    <dgm:pt modelId="{D0A993F9-ED71-43FD-B3EB-474E9CDF8B1B}" type="parTrans" cxnId="{4C898889-E623-4979-8138-54ACBE9B509F}">
      <dgm:prSet/>
      <dgm:spPr/>
      <dgm:t>
        <a:bodyPr/>
        <a:lstStyle/>
        <a:p>
          <a:endParaRPr lang="en-US"/>
        </a:p>
      </dgm:t>
    </dgm:pt>
    <dgm:pt modelId="{CB10D583-5F43-4B7A-91D2-C52D0E30779A}" type="sibTrans" cxnId="{4C898889-E623-4979-8138-54ACBE9B509F}">
      <dgm:prSet/>
      <dgm:spPr/>
      <dgm:t>
        <a:bodyPr/>
        <a:lstStyle/>
        <a:p>
          <a:endParaRPr lang="en-US"/>
        </a:p>
      </dgm:t>
    </dgm:pt>
    <dgm:pt modelId="{0B4C6B52-9368-4F2C-894A-0A656B1FF10F}">
      <dgm:prSet/>
      <dgm:spPr/>
      <dgm:t>
        <a:bodyPr/>
        <a:lstStyle/>
        <a:p>
          <a:r>
            <a:rPr lang="pt-BR"/>
            <a:t>Educação: Currículo</a:t>
          </a:r>
          <a:endParaRPr lang="en-US"/>
        </a:p>
      </dgm:t>
    </dgm:pt>
    <dgm:pt modelId="{44AA8596-62D0-4526-8732-26C1B0D2D7A9}" type="parTrans" cxnId="{33B0733B-D475-4CC1-8226-798231346156}">
      <dgm:prSet/>
      <dgm:spPr/>
      <dgm:t>
        <a:bodyPr/>
        <a:lstStyle/>
        <a:p>
          <a:endParaRPr lang="en-US"/>
        </a:p>
      </dgm:t>
    </dgm:pt>
    <dgm:pt modelId="{16A3B2C9-B7D2-4A52-8AE6-A6430919B28A}" type="sibTrans" cxnId="{33B0733B-D475-4CC1-8226-798231346156}">
      <dgm:prSet/>
      <dgm:spPr/>
      <dgm:t>
        <a:bodyPr/>
        <a:lstStyle/>
        <a:p>
          <a:endParaRPr lang="en-US"/>
        </a:p>
      </dgm:t>
    </dgm:pt>
    <dgm:pt modelId="{3697800D-E0FA-4DA3-A779-27BCA9F2C70A}">
      <dgm:prSet/>
      <dgm:spPr/>
      <dgm:t>
        <a:bodyPr/>
        <a:lstStyle/>
        <a:p>
          <a:r>
            <a:rPr lang="pt-BR"/>
            <a:t>Educação, História, Política, Sociedade</a:t>
          </a:r>
          <a:endParaRPr lang="en-US"/>
        </a:p>
      </dgm:t>
    </dgm:pt>
    <dgm:pt modelId="{AF765BD6-709D-4758-9E49-950789644514}" type="parTrans" cxnId="{7E8A9763-7C60-40B5-A2A3-605F8059C171}">
      <dgm:prSet/>
      <dgm:spPr/>
      <dgm:t>
        <a:bodyPr/>
        <a:lstStyle/>
        <a:p>
          <a:endParaRPr lang="en-US"/>
        </a:p>
      </dgm:t>
    </dgm:pt>
    <dgm:pt modelId="{1E778CCB-7048-4E8F-989E-05CF3A11C483}" type="sibTrans" cxnId="{7E8A9763-7C60-40B5-A2A3-605F8059C171}">
      <dgm:prSet/>
      <dgm:spPr/>
      <dgm:t>
        <a:bodyPr/>
        <a:lstStyle/>
        <a:p>
          <a:endParaRPr lang="en-US"/>
        </a:p>
      </dgm:t>
    </dgm:pt>
    <dgm:pt modelId="{FFC7FEE3-3D60-4B98-918F-06DE6564295F}">
      <dgm:prSet/>
      <dgm:spPr/>
      <dgm:t>
        <a:bodyPr/>
        <a:lstStyle/>
        <a:p>
          <a:r>
            <a:rPr lang="pt-BR"/>
            <a:t>Educação Matemática</a:t>
          </a:r>
          <a:endParaRPr lang="en-US"/>
        </a:p>
      </dgm:t>
    </dgm:pt>
    <dgm:pt modelId="{BEF5F0E5-B4F2-4E8F-8717-CDCFDFFCD114}" type="parTrans" cxnId="{0F741EB9-4755-44E5-9493-093E1105126D}">
      <dgm:prSet/>
      <dgm:spPr/>
      <dgm:t>
        <a:bodyPr/>
        <a:lstStyle/>
        <a:p>
          <a:endParaRPr lang="en-US"/>
        </a:p>
      </dgm:t>
    </dgm:pt>
    <dgm:pt modelId="{9FC0463F-61FF-4C21-B02E-1469F0944FFD}" type="sibTrans" cxnId="{0F741EB9-4755-44E5-9493-093E1105126D}">
      <dgm:prSet/>
      <dgm:spPr/>
      <dgm:t>
        <a:bodyPr/>
        <a:lstStyle/>
        <a:p>
          <a:endParaRPr lang="en-US"/>
        </a:p>
      </dgm:t>
    </dgm:pt>
    <dgm:pt modelId="{B06F2A3C-EB18-4B96-843B-6F66FD0C8F8C}">
      <dgm:prSet/>
      <dgm:spPr/>
      <dgm:t>
        <a:bodyPr/>
        <a:lstStyle/>
        <a:p>
          <a:r>
            <a:rPr lang="pt-BR"/>
            <a:t>História</a:t>
          </a:r>
          <a:endParaRPr lang="en-US"/>
        </a:p>
      </dgm:t>
    </dgm:pt>
    <dgm:pt modelId="{A27DE4A1-2C86-4E6D-B36E-3AFD0582408D}" type="parTrans" cxnId="{C82CAFCE-A449-4E3A-ABEC-45C1A35CCED7}">
      <dgm:prSet/>
      <dgm:spPr/>
      <dgm:t>
        <a:bodyPr/>
        <a:lstStyle/>
        <a:p>
          <a:endParaRPr lang="en-US"/>
        </a:p>
      </dgm:t>
    </dgm:pt>
    <dgm:pt modelId="{7B073486-5E6B-4B75-B070-E7B4F3FFF4B9}" type="sibTrans" cxnId="{C82CAFCE-A449-4E3A-ABEC-45C1A35CCED7}">
      <dgm:prSet/>
      <dgm:spPr/>
      <dgm:t>
        <a:bodyPr/>
        <a:lstStyle/>
        <a:p>
          <a:endParaRPr lang="en-US"/>
        </a:p>
      </dgm:t>
    </dgm:pt>
    <dgm:pt modelId="{95C0EF68-FB97-4AF6-8974-B33ABFD583D6}">
      <dgm:prSet/>
      <dgm:spPr/>
      <dgm:t>
        <a:bodyPr/>
        <a:lstStyle/>
        <a:p>
          <a:r>
            <a:rPr lang="pt-BR"/>
            <a:t>Educação: Psicologia da Educação</a:t>
          </a:r>
          <a:endParaRPr lang="en-US"/>
        </a:p>
      </dgm:t>
    </dgm:pt>
    <dgm:pt modelId="{14866566-3D79-41AF-A05C-318D122EB219}" type="parTrans" cxnId="{86703F6D-4630-46E6-949A-8520796CD5B4}">
      <dgm:prSet/>
      <dgm:spPr/>
      <dgm:t>
        <a:bodyPr/>
        <a:lstStyle/>
        <a:p>
          <a:endParaRPr lang="en-US"/>
        </a:p>
      </dgm:t>
    </dgm:pt>
    <dgm:pt modelId="{75AFC629-7A01-4BD5-B400-EB1E95777FCA}" type="sibTrans" cxnId="{86703F6D-4630-46E6-949A-8520796CD5B4}">
      <dgm:prSet/>
      <dgm:spPr/>
      <dgm:t>
        <a:bodyPr/>
        <a:lstStyle/>
        <a:p>
          <a:endParaRPr lang="en-US"/>
        </a:p>
      </dgm:t>
    </dgm:pt>
    <dgm:pt modelId="{98520C80-CEA1-4D90-AB03-1EE94BE1125A}">
      <dgm:prSet/>
      <dgm:spPr/>
      <dgm:t>
        <a:bodyPr/>
        <a:lstStyle/>
        <a:p>
          <a:r>
            <a:rPr lang="pt-BR"/>
            <a:t>Literatura e Crítica Literária</a:t>
          </a:r>
          <a:endParaRPr lang="en-US"/>
        </a:p>
      </dgm:t>
    </dgm:pt>
    <dgm:pt modelId="{649365BA-6052-4F77-BB93-3AB98302826B}" type="parTrans" cxnId="{FE32A40A-0A5A-455A-BB26-95E1906BDE25}">
      <dgm:prSet/>
      <dgm:spPr/>
      <dgm:t>
        <a:bodyPr/>
        <a:lstStyle/>
        <a:p>
          <a:endParaRPr lang="en-US"/>
        </a:p>
      </dgm:t>
    </dgm:pt>
    <dgm:pt modelId="{C5F14CA8-E5CF-4A7D-864E-1E48051E3058}" type="sibTrans" cxnId="{FE32A40A-0A5A-455A-BB26-95E1906BDE25}">
      <dgm:prSet/>
      <dgm:spPr/>
      <dgm:t>
        <a:bodyPr/>
        <a:lstStyle/>
        <a:p>
          <a:endParaRPr lang="en-US"/>
        </a:p>
      </dgm:t>
    </dgm:pt>
    <dgm:pt modelId="{C6A95767-EC19-49D8-8D9C-60D612C29604}">
      <dgm:prSet/>
      <dgm:spPr/>
      <dgm:t>
        <a:bodyPr/>
        <a:lstStyle/>
        <a:p>
          <a:r>
            <a:rPr lang="pt-BR"/>
            <a:t>Psicologia Social</a:t>
          </a:r>
          <a:endParaRPr lang="en-US"/>
        </a:p>
      </dgm:t>
    </dgm:pt>
    <dgm:pt modelId="{9A14147F-81A4-4746-BB76-5B93626DFBAE}" type="parTrans" cxnId="{BCF68C40-400C-4481-A51C-4260F7759A45}">
      <dgm:prSet/>
      <dgm:spPr/>
      <dgm:t>
        <a:bodyPr/>
        <a:lstStyle/>
        <a:p>
          <a:endParaRPr lang="en-US"/>
        </a:p>
      </dgm:t>
    </dgm:pt>
    <dgm:pt modelId="{46746927-CF6E-471F-990F-F48B3D11F35A}" type="sibTrans" cxnId="{BCF68C40-400C-4481-A51C-4260F7759A45}">
      <dgm:prSet/>
      <dgm:spPr/>
      <dgm:t>
        <a:bodyPr/>
        <a:lstStyle/>
        <a:p>
          <a:endParaRPr lang="en-US"/>
        </a:p>
      </dgm:t>
    </dgm:pt>
    <dgm:pt modelId="{CD53E1D3-7640-4B94-8AF4-990B8B305F3D}" type="pres">
      <dgm:prSet presAssocID="{34427338-F332-4ECE-99BC-07886979D5D2}" presName="diagram" presStyleCnt="0">
        <dgm:presLayoutVars>
          <dgm:dir/>
          <dgm:resizeHandles val="exact"/>
        </dgm:presLayoutVars>
      </dgm:prSet>
      <dgm:spPr/>
    </dgm:pt>
    <dgm:pt modelId="{0D860BC7-370D-4425-B4BC-90387859964A}" type="pres">
      <dgm:prSet presAssocID="{DD1DB61C-C37B-496D-8AA1-DD4BD7E05F59}" presName="node" presStyleLbl="node1" presStyleIdx="0" presStyleCnt="11">
        <dgm:presLayoutVars>
          <dgm:bulletEnabled val="1"/>
        </dgm:presLayoutVars>
      </dgm:prSet>
      <dgm:spPr/>
    </dgm:pt>
    <dgm:pt modelId="{5C897204-7DB3-4B67-BE6D-EB1249666EDC}" type="pres">
      <dgm:prSet presAssocID="{B4636C50-0B05-4A90-AF26-C9060814984A}" presName="sibTrans" presStyleCnt="0"/>
      <dgm:spPr/>
    </dgm:pt>
    <dgm:pt modelId="{C8960F9D-2F1A-4DB1-9C66-1A50E54B7F3A}" type="pres">
      <dgm:prSet presAssocID="{BC431EF4-8C4B-4C58-814F-9ED1D3BFF76E}" presName="node" presStyleLbl="node1" presStyleIdx="1" presStyleCnt="11">
        <dgm:presLayoutVars>
          <dgm:bulletEnabled val="1"/>
        </dgm:presLayoutVars>
      </dgm:prSet>
      <dgm:spPr/>
    </dgm:pt>
    <dgm:pt modelId="{C237AF7C-6290-4D3F-89E7-FD638230FEBD}" type="pres">
      <dgm:prSet presAssocID="{6A0D5D27-9D50-4E3E-8552-114C74BFE415}" presName="sibTrans" presStyleCnt="0"/>
      <dgm:spPr/>
    </dgm:pt>
    <dgm:pt modelId="{6134E654-DBCE-46E8-94F9-12AD22F5CA7D}" type="pres">
      <dgm:prSet presAssocID="{A3324548-57BB-4272-A5C4-31AA1C0D1B45}" presName="node" presStyleLbl="node1" presStyleIdx="2" presStyleCnt="11">
        <dgm:presLayoutVars>
          <dgm:bulletEnabled val="1"/>
        </dgm:presLayoutVars>
      </dgm:prSet>
      <dgm:spPr/>
    </dgm:pt>
    <dgm:pt modelId="{1D221305-2B2B-44EA-833E-4CEE12A54D87}" type="pres">
      <dgm:prSet presAssocID="{14BC0E01-3D3F-4D64-A1FC-2CC2297D4AA6}" presName="sibTrans" presStyleCnt="0"/>
      <dgm:spPr/>
    </dgm:pt>
    <dgm:pt modelId="{24B8778B-6839-4D22-93BB-17945AC185F3}" type="pres">
      <dgm:prSet presAssocID="{56FA4120-FCB4-46D9-9863-4E95C7CA8B73}" presName="node" presStyleLbl="node1" presStyleIdx="3" presStyleCnt="11">
        <dgm:presLayoutVars>
          <dgm:bulletEnabled val="1"/>
        </dgm:presLayoutVars>
      </dgm:prSet>
      <dgm:spPr/>
    </dgm:pt>
    <dgm:pt modelId="{501BE669-0B5D-4C87-B5C3-B5FCD3EA02A9}" type="pres">
      <dgm:prSet presAssocID="{CB10D583-5F43-4B7A-91D2-C52D0E30779A}" presName="sibTrans" presStyleCnt="0"/>
      <dgm:spPr/>
    </dgm:pt>
    <dgm:pt modelId="{B9E6CFC0-BECD-46CD-9904-309102AC544F}" type="pres">
      <dgm:prSet presAssocID="{0B4C6B52-9368-4F2C-894A-0A656B1FF10F}" presName="node" presStyleLbl="node1" presStyleIdx="4" presStyleCnt="11">
        <dgm:presLayoutVars>
          <dgm:bulletEnabled val="1"/>
        </dgm:presLayoutVars>
      </dgm:prSet>
      <dgm:spPr/>
    </dgm:pt>
    <dgm:pt modelId="{56DC33AC-417F-489F-9D36-46338DD083F0}" type="pres">
      <dgm:prSet presAssocID="{16A3B2C9-B7D2-4A52-8AE6-A6430919B28A}" presName="sibTrans" presStyleCnt="0"/>
      <dgm:spPr/>
    </dgm:pt>
    <dgm:pt modelId="{6574E338-B71A-4075-AAAC-C17391F5BAC0}" type="pres">
      <dgm:prSet presAssocID="{3697800D-E0FA-4DA3-A779-27BCA9F2C70A}" presName="node" presStyleLbl="node1" presStyleIdx="5" presStyleCnt="11">
        <dgm:presLayoutVars>
          <dgm:bulletEnabled val="1"/>
        </dgm:presLayoutVars>
      </dgm:prSet>
      <dgm:spPr/>
    </dgm:pt>
    <dgm:pt modelId="{1CA58C71-1E76-4A3B-B132-D01DEE61103A}" type="pres">
      <dgm:prSet presAssocID="{1E778CCB-7048-4E8F-989E-05CF3A11C483}" presName="sibTrans" presStyleCnt="0"/>
      <dgm:spPr/>
    </dgm:pt>
    <dgm:pt modelId="{AF0D6E5A-494A-4B64-AAC0-440C4587E829}" type="pres">
      <dgm:prSet presAssocID="{FFC7FEE3-3D60-4B98-918F-06DE6564295F}" presName="node" presStyleLbl="node1" presStyleIdx="6" presStyleCnt="11">
        <dgm:presLayoutVars>
          <dgm:bulletEnabled val="1"/>
        </dgm:presLayoutVars>
      </dgm:prSet>
      <dgm:spPr/>
    </dgm:pt>
    <dgm:pt modelId="{7D1B9C08-49A8-421A-879E-92AA93A1F911}" type="pres">
      <dgm:prSet presAssocID="{9FC0463F-61FF-4C21-B02E-1469F0944FFD}" presName="sibTrans" presStyleCnt="0"/>
      <dgm:spPr/>
    </dgm:pt>
    <dgm:pt modelId="{38B3DE26-6BC1-4E37-99EE-9A4056AF8259}" type="pres">
      <dgm:prSet presAssocID="{B06F2A3C-EB18-4B96-843B-6F66FD0C8F8C}" presName="node" presStyleLbl="node1" presStyleIdx="7" presStyleCnt="11">
        <dgm:presLayoutVars>
          <dgm:bulletEnabled val="1"/>
        </dgm:presLayoutVars>
      </dgm:prSet>
      <dgm:spPr/>
    </dgm:pt>
    <dgm:pt modelId="{0CE760F5-A5D5-4CCE-9EDD-9F8C15996273}" type="pres">
      <dgm:prSet presAssocID="{7B073486-5E6B-4B75-B070-E7B4F3FFF4B9}" presName="sibTrans" presStyleCnt="0"/>
      <dgm:spPr/>
    </dgm:pt>
    <dgm:pt modelId="{863EC157-AA70-4C2D-88C3-D88999DD4480}" type="pres">
      <dgm:prSet presAssocID="{95C0EF68-FB97-4AF6-8974-B33ABFD583D6}" presName="node" presStyleLbl="node1" presStyleIdx="8" presStyleCnt="11">
        <dgm:presLayoutVars>
          <dgm:bulletEnabled val="1"/>
        </dgm:presLayoutVars>
      </dgm:prSet>
      <dgm:spPr/>
    </dgm:pt>
    <dgm:pt modelId="{491EAE20-F02E-47A4-B9B1-075432459733}" type="pres">
      <dgm:prSet presAssocID="{75AFC629-7A01-4BD5-B400-EB1E95777FCA}" presName="sibTrans" presStyleCnt="0"/>
      <dgm:spPr/>
    </dgm:pt>
    <dgm:pt modelId="{6466CAE4-8A93-453E-B805-5EE35E096E47}" type="pres">
      <dgm:prSet presAssocID="{98520C80-CEA1-4D90-AB03-1EE94BE1125A}" presName="node" presStyleLbl="node1" presStyleIdx="9" presStyleCnt="11">
        <dgm:presLayoutVars>
          <dgm:bulletEnabled val="1"/>
        </dgm:presLayoutVars>
      </dgm:prSet>
      <dgm:spPr/>
    </dgm:pt>
    <dgm:pt modelId="{88B677A9-2710-4BBE-A25E-00D080A18D8F}" type="pres">
      <dgm:prSet presAssocID="{C5F14CA8-E5CF-4A7D-864E-1E48051E3058}" presName="sibTrans" presStyleCnt="0"/>
      <dgm:spPr/>
    </dgm:pt>
    <dgm:pt modelId="{D539CCE0-3CC6-4A1A-9D67-BAF41B77A76A}" type="pres">
      <dgm:prSet presAssocID="{C6A95767-EC19-49D8-8D9C-60D612C29604}" presName="node" presStyleLbl="node1" presStyleIdx="10" presStyleCnt="11">
        <dgm:presLayoutVars>
          <dgm:bulletEnabled val="1"/>
        </dgm:presLayoutVars>
      </dgm:prSet>
      <dgm:spPr/>
    </dgm:pt>
  </dgm:ptLst>
  <dgm:cxnLst>
    <dgm:cxn modelId="{FE32A40A-0A5A-455A-BB26-95E1906BDE25}" srcId="{34427338-F332-4ECE-99BC-07886979D5D2}" destId="{98520C80-CEA1-4D90-AB03-1EE94BE1125A}" srcOrd="9" destOrd="0" parTransId="{649365BA-6052-4F77-BB93-3AB98302826B}" sibTransId="{C5F14CA8-E5CF-4A7D-864E-1E48051E3058}"/>
    <dgm:cxn modelId="{C19BC213-F876-4BC2-8DFB-D54265254FAF}" srcId="{34427338-F332-4ECE-99BC-07886979D5D2}" destId="{BC431EF4-8C4B-4C58-814F-9ED1D3BFF76E}" srcOrd="1" destOrd="0" parTransId="{B9905C9A-2C27-47BA-AE5D-F22EB1F89EC1}" sibTransId="{6A0D5D27-9D50-4E3E-8552-114C74BFE415}"/>
    <dgm:cxn modelId="{0ECACF17-0CE6-4520-9A39-9BF5BABF69AC}" srcId="{34427338-F332-4ECE-99BC-07886979D5D2}" destId="{A3324548-57BB-4272-A5C4-31AA1C0D1B45}" srcOrd="2" destOrd="0" parTransId="{F7BE067F-FAE9-4445-912D-58E12141C61C}" sibTransId="{14BC0E01-3D3F-4D64-A1FC-2CC2297D4AA6}"/>
    <dgm:cxn modelId="{76754221-5C77-4112-9171-A43AC7D993BA}" type="presOf" srcId="{DD1DB61C-C37B-496D-8AA1-DD4BD7E05F59}" destId="{0D860BC7-370D-4425-B4BC-90387859964A}" srcOrd="0" destOrd="0" presId="urn:microsoft.com/office/officeart/2005/8/layout/default"/>
    <dgm:cxn modelId="{52945534-6CB1-48C3-BDAC-C778C14D3CC3}" type="presOf" srcId="{98520C80-CEA1-4D90-AB03-1EE94BE1125A}" destId="{6466CAE4-8A93-453E-B805-5EE35E096E47}" srcOrd="0" destOrd="0" presId="urn:microsoft.com/office/officeart/2005/8/layout/default"/>
    <dgm:cxn modelId="{33B0733B-D475-4CC1-8226-798231346156}" srcId="{34427338-F332-4ECE-99BC-07886979D5D2}" destId="{0B4C6B52-9368-4F2C-894A-0A656B1FF10F}" srcOrd="4" destOrd="0" parTransId="{44AA8596-62D0-4526-8732-26C1B0D2D7A9}" sibTransId="{16A3B2C9-B7D2-4A52-8AE6-A6430919B28A}"/>
    <dgm:cxn modelId="{BCF68C40-400C-4481-A51C-4260F7759A45}" srcId="{34427338-F332-4ECE-99BC-07886979D5D2}" destId="{C6A95767-EC19-49D8-8D9C-60D612C29604}" srcOrd="10" destOrd="0" parTransId="{9A14147F-81A4-4746-BB76-5B93626DFBAE}" sibTransId="{46746927-CF6E-471F-990F-F48B3D11F35A}"/>
    <dgm:cxn modelId="{7E8A9763-7C60-40B5-A2A3-605F8059C171}" srcId="{34427338-F332-4ECE-99BC-07886979D5D2}" destId="{3697800D-E0FA-4DA3-A779-27BCA9F2C70A}" srcOrd="5" destOrd="0" parTransId="{AF765BD6-709D-4758-9E49-950789644514}" sibTransId="{1E778CCB-7048-4E8F-989E-05CF3A11C483}"/>
    <dgm:cxn modelId="{86703F6D-4630-46E6-949A-8520796CD5B4}" srcId="{34427338-F332-4ECE-99BC-07886979D5D2}" destId="{95C0EF68-FB97-4AF6-8974-B33ABFD583D6}" srcOrd="8" destOrd="0" parTransId="{14866566-3D79-41AF-A05C-318D122EB219}" sibTransId="{75AFC629-7A01-4BD5-B400-EB1E95777FCA}"/>
    <dgm:cxn modelId="{4C898889-E623-4979-8138-54ACBE9B509F}" srcId="{34427338-F332-4ECE-99BC-07886979D5D2}" destId="{56FA4120-FCB4-46D9-9863-4E95C7CA8B73}" srcOrd="3" destOrd="0" parTransId="{D0A993F9-ED71-43FD-B3EB-474E9CDF8B1B}" sibTransId="{CB10D583-5F43-4B7A-91D2-C52D0E30779A}"/>
    <dgm:cxn modelId="{85870292-4A31-430D-96A9-58EBDC0EE751}" type="presOf" srcId="{A3324548-57BB-4272-A5C4-31AA1C0D1B45}" destId="{6134E654-DBCE-46E8-94F9-12AD22F5CA7D}" srcOrd="0" destOrd="0" presId="urn:microsoft.com/office/officeart/2005/8/layout/default"/>
    <dgm:cxn modelId="{6655D199-2695-414A-BE0A-AD958103FFA0}" type="presOf" srcId="{0B4C6B52-9368-4F2C-894A-0A656B1FF10F}" destId="{B9E6CFC0-BECD-46CD-9904-309102AC544F}" srcOrd="0" destOrd="0" presId="urn:microsoft.com/office/officeart/2005/8/layout/default"/>
    <dgm:cxn modelId="{6BF779A2-8DC4-4295-92EA-AF5176AC42A1}" type="presOf" srcId="{BC431EF4-8C4B-4C58-814F-9ED1D3BFF76E}" destId="{C8960F9D-2F1A-4DB1-9C66-1A50E54B7F3A}" srcOrd="0" destOrd="0" presId="urn:microsoft.com/office/officeart/2005/8/layout/default"/>
    <dgm:cxn modelId="{8D1798AD-476D-4829-B920-E8D17E9C9A88}" type="presOf" srcId="{3697800D-E0FA-4DA3-A779-27BCA9F2C70A}" destId="{6574E338-B71A-4075-AAAC-C17391F5BAC0}" srcOrd="0" destOrd="0" presId="urn:microsoft.com/office/officeart/2005/8/layout/default"/>
    <dgm:cxn modelId="{0F741EB9-4755-44E5-9493-093E1105126D}" srcId="{34427338-F332-4ECE-99BC-07886979D5D2}" destId="{FFC7FEE3-3D60-4B98-918F-06DE6564295F}" srcOrd="6" destOrd="0" parTransId="{BEF5F0E5-B4F2-4E8F-8717-CDCFDFFCD114}" sibTransId="{9FC0463F-61FF-4C21-B02E-1469F0944FFD}"/>
    <dgm:cxn modelId="{FB1B01BD-9B87-4DED-9956-68C776EDE523}" type="presOf" srcId="{34427338-F332-4ECE-99BC-07886979D5D2}" destId="{CD53E1D3-7640-4B94-8AF4-990B8B305F3D}" srcOrd="0" destOrd="0" presId="urn:microsoft.com/office/officeart/2005/8/layout/default"/>
    <dgm:cxn modelId="{27C924C0-2862-4925-823F-221E9F9ABA91}" type="presOf" srcId="{FFC7FEE3-3D60-4B98-918F-06DE6564295F}" destId="{AF0D6E5A-494A-4B64-AAC0-440C4587E829}" srcOrd="0" destOrd="0" presId="urn:microsoft.com/office/officeart/2005/8/layout/default"/>
    <dgm:cxn modelId="{C82CAFCE-A449-4E3A-ABEC-45C1A35CCED7}" srcId="{34427338-F332-4ECE-99BC-07886979D5D2}" destId="{B06F2A3C-EB18-4B96-843B-6F66FD0C8F8C}" srcOrd="7" destOrd="0" parTransId="{A27DE4A1-2C86-4E6D-B36E-3AFD0582408D}" sibTransId="{7B073486-5E6B-4B75-B070-E7B4F3FFF4B9}"/>
    <dgm:cxn modelId="{09BCFAD3-00C9-49A9-95EE-4CF52D74FC12}" type="presOf" srcId="{B06F2A3C-EB18-4B96-843B-6F66FD0C8F8C}" destId="{38B3DE26-6BC1-4E37-99EE-9A4056AF8259}" srcOrd="0" destOrd="0" presId="urn:microsoft.com/office/officeart/2005/8/layout/default"/>
    <dgm:cxn modelId="{1CB346D5-FC6C-43AC-BE88-840E71F67FDD}" type="presOf" srcId="{56FA4120-FCB4-46D9-9863-4E95C7CA8B73}" destId="{24B8778B-6839-4D22-93BB-17945AC185F3}" srcOrd="0" destOrd="0" presId="urn:microsoft.com/office/officeart/2005/8/layout/default"/>
    <dgm:cxn modelId="{43B213EA-2463-4663-A81C-049340691FE4}" srcId="{34427338-F332-4ECE-99BC-07886979D5D2}" destId="{DD1DB61C-C37B-496D-8AA1-DD4BD7E05F59}" srcOrd="0" destOrd="0" parTransId="{99B4E31F-41FC-4758-80EF-A2465CC4E0AC}" sibTransId="{B4636C50-0B05-4A90-AF26-C9060814984A}"/>
    <dgm:cxn modelId="{667E58EE-B6FC-4962-8515-E552BB0D71ED}" type="presOf" srcId="{95C0EF68-FB97-4AF6-8974-B33ABFD583D6}" destId="{863EC157-AA70-4C2D-88C3-D88999DD4480}" srcOrd="0" destOrd="0" presId="urn:microsoft.com/office/officeart/2005/8/layout/default"/>
    <dgm:cxn modelId="{3209C2FD-36AE-4CA6-9457-2F38799EC7EB}" type="presOf" srcId="{C6A95767-EC19-49D8-8D9C-60D612C29604}" destId="{D539CCE0-3CC6-4A1A-9D67-BAF41B77A76A}" srcOrd="0" destOrd="0" presId="urn:microsoft.com/office/officeart/2005/8/layout/default"/>
    <dgm:cxn modelId="{6B79954E-643F-445D-8068-45270F4EF970}" type="presParOf" srcId="{CD53E1D3-7640-4B94-8AF4-990B8B305F3D}" destId="{0D860BC7-370D-4425-B4BC-90387859964A}" srcOrd="0" destOrd="0" presId="urn:microsoft.com/office/officeart/2005/8/layout/default"/>
    <dgm:cxn modelId="{F7B866E3-BAD2-4473-AB44-E7C1A8093718}" type="presParOf" srcId="{CD53E1D3-7640-4B94-8AF4-990B8B305F3D}" destId="{5C897204-7DB3-4B67-BE6D-EB1249666EDC}" srcOrd="1" destOrd="0" presId="urn:microsoft.com/office/officeart/2005/8/layout/default"/>
    <dgm:cxn modelId="{1EE98286-804A-439E-8C21-0CE274213D87}" type="presParOf" srcId="{CD53E1D3-7640-4B94-8AF4-990B8B305F3D}" destId="{C8960F9D-2F1A-4DB1-9C66-1A50E54B7F3A}" srcOrd="2" destOrd="0" presId="urn:microsoft.com/office/officeart/2005/8/layout/default"/>
    <dgm:cxn modelId="{F35962D5-15A9-49F1-BE2B-19F6B16B49D8}" type="presParOf" srcId="{CD53E1D3-7640-4B94-8AF4-990B8B305F3D}" destId="{C237AF7C-6290-4D3F-89E7-FD638230FEBD}" srcOrd="3" destOrd="0" presId="urn:microsoft.com/office/officeart/2005/8/layout/default"/>
    <dgm:cxn modelId="{BF9EBECB-0258-4193-80FD-3D51D5F1E112}" type="presParOf" srcId="{CD53E1D3-7640-4B94-8AF4-990B8B305F3D}" destId="{6134E654-DBCE-46E8-94F9-12AD22F5CA7D}" srcOrd="4" destOrd="0" presId="urn:microsoft.com/office/officeart/2005/8/layout/default"/>
    <dgm:cxn modelId="{642CEBF3-EDD8-436E-9460-68BB8BFC455A}" type="presParOf" srcId="{CD53E1D3-7640-4B94-8AF4-990B8B305F3D}" destId="{1D221305-2B2B-44EA-833E-4CEE12A54D87}" srcOrd="5" destOrd="0" presId="urn:microsoft.com/office/officeart/2005/8/layout/default"/>
    <dgm:cxn modelId="{D03A6D25-6842-4278-9938-02DC49B1237F}" type="presParOf" srcId="{CD53E1D3-7640-4B94-8AF4-990B8B305F3D}" destId="{24B8778B-6839-4D22-93BB-17945AC185F3}" srcOrd="6" destOrd="0" presId="urn:microsoft.com/office/officeart/2005/8/layout/default"/>
    <dgm:cxn modelId="{08ED3DCA-6554-4D9B-A8D5-BC0927812B8D}" type="presParOf" srcId="{CD53E1D3-7640-4B94-8AF4-990B8B305F3D}" destId="{501BE669-0B5D-4C87-B5C3-B5FCD3EA02A9}" srcOrd="7" destOrd="0" presId="urn:microsoft.com/office/officeart/2005/8/layout/default"/>
    <dgm:cxn modelId="{ED85C914-8E6A-47B6-BBB4-2A27742820A0}" type="presParOf" srcId="{CD53E1D3-7640-4B94-8AF4-990B8B305F3D}" destId="{B9E6CFC0-BECD-46CD-9904-309102AC544F}" srcOrd="8" destOrd="0" presId="urn:microsoft.com/office/officeart/2005/8/layout/default"/>
    <dgm:cxn modelId="{1EE50A72-8D37-4244-B3FA-5355F7CF180F}" type="presParOf" srcId="{CD53E1D3-7640-4B94-8AF4-990B8B305F3D}" destId="{56DC33AC-417F-489F-9D36-46338DD083F0}" srcOrd="9" destOrd="0" presId="urn:microsoft.com/office/officeart/2005/8/layout/default"/>
    <dgm:cxn modelId="{75C857B8-9C56-41B2-9161-7DF384EC06A8}" type="presParOf" srcId="{CD53E1D3-7640-4B94-8AF4-990B8B305F3D}" destId="{6574E338-B71A-4075-AAAC-C17391F5BAC0}" srcOrd="10" destOrd="0" presId="urn:microsoft.com/office/officeart/2005/8/layout/default"/>
    <dgm:cxn modelId="{2C395B78-4973-48AC-A094-EA27C8F5E31F}" type="presParOf" srcId="{CD53E1D3-7640-4B94-8AF4-990B8B305F3D}" destId="{1CA58C71-1E76-4A3B-B132-D01DEE61103A}" srcOrd="11" destOrd="0" presId="urn:microsoft.com/office/officeart/2005/8/layout/default"/>
    <dgm:cxn modelId="{5F12094B-CC12-4D80-9120-AF09076F5A4C}" type="presParOf" srcId="{CD53E1D3-7640-4B94-8AF4-990B8B305F3D}" destId="{AF0D6E5A-494A-4B64-AAC0-440C4587E829}" srcOrd="12" destOrd="0" presId="urn:microsoft.com/office/officeart/2005/8/layout/default"/>
    <dgm:cxn modelId="{3CCFFA17-D900-47FD-9988-159A3E0F1243}" type="presParOf" srcId="{CD53E1D3-7640-4B94-8AF4-990B8B305F3D}" destId="{7D1B9C08-49A8-421A-879E-92AA93A1F911}" srcOrd="13" destOrd="0" presId="urn:microsoft.com/office/officeart/2005/8/layout/default"/>
    <dgm:cxn modelId="{C3A5BA4E-C518-4C6A-A9BD-06B1EE4219C8}" type="presParOf" srcId="{CD53E1D3-7640-4B94-8AF4-990B8B305F3D}" destId="{38B3DE26-6BC1-4E37-99EE-9A4056AF8259}" srcOrd="14" destOrd="0" presId="urn:microsoft.com/office/officeart/2005/8/layout/default"/>
    <dgm:cxn modelId="{947A051D-014F-4B40-A649-40E9869A6C13}" type="presParOf" srcId="{CD53E1D3-7640-4B94-8AF4-990B8B305F3D}" destId="{0CE760F5-A5D5-4CCE-9EDD-9F8C15996273}" srcOrd="15" destOrd="0" presId="urn:microsoft.com/office/officeart/2005/8/layout/default"/>
    <dgm:cxn modelId="{2BB5D0F9-74CA-4110-83E9-B1D477A4A208}" type="presParOf" srcId="{CD53E1D3-7640-4B94-8AF4-990B8B305F3D}" destId="{863EC157-AA70-4C2D-88C3-D88999DD4480}" srcOrd="16" destOrd="0" presId="urn:microsoft.com/office/officeart/2005/8/layout/default"/>
    <dgm:cxn modelId="{70666B18-E0BC-4290-8027-FD6389E9E1E8}" type="presParOf" srcId="{CD53E1D3-7640-4B94-8AF4-990B8B305F3D}" destId="{491EAE20-F02E-47A4-B9B1-075432459733}" srcOrd="17" destOrd="0" presId="urn:microsoft.com/office/officeart/2005/8/layout/default"/>
    <dgm:cxn modelId="{08E9EBBF-B7A0-4D2F-BF37-EEA7411A47BC}" type="presParOf" srcId="{CD53E1D3-7640-4B94-8AF4-990B8B305F3D}" destId="{6466CAE4-8A93-453E-B805-5EE35E096E47}" srcOrd="18" destOrd="0" presId="urn:microsoft.com/office/officeart/2005/8/layout/default"/>
    <dgm:cxn modelId="{71C4FBE0-B3AD-4406-AEF7-FC391B0D46A1}" type="presParOf" srcId="{CD53E1D3-7640-4B94-8AF4-990B8B305F3D}" destId="{88B677A9-2710-4BBE-A25E-00D080A18D8F}" srcOrd="19" destOrd="0" presId="urn:microsoft.com/office/officeart/2005/8/layout/default"/>
    <dgm:cxn modelId="{707A9E85-8F9D-454D-B244-6FE149461374}" type="presParOf" srcId="{CD53E1D3-7640-4B94-8AF4-990B8B305F3D}" destId="{D539CCE0-3CC6-4A1A-9D67-BAF41B77A76A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60BC7-370D-4425-B4BC-90387859964A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Biomateriais e Medicina Regenerativa</a:t>
          </a:r>
          <a:endParaRPr lang="en-US" sz="2100" kern="1200"/>
        </a:p>
      </dsp:txBody>
      <dsp:txXfrm>
        <a:off x="582645" y="1178"/>
        <a:ext cx="2174490" cy="1304694"/>
      </dsp:txXfrm>
    </dsp:sp>
    <dsp:sp modelId="{C8960F9D-2F1A-4DB1-9C66-1A50E54B7F3A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Ciência da Religião</a:t>
          </a:r>
          <a:endParaRPr lang="en-US" sz="2100" kern="1200"/>
        </a:p>
      </dsp:txBody>
      <dsp:txXfrm>
        <a:off x="2974584" y="1178"/>
        <a:ext cx="2174490" cy="1304694"/>
      </dsp:txXfrm>
    </dsp:sp>
    <dsp:sp modelId="{6134E654-DBCE-46E8-94F9-12AD22F5CA7D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Ciências Sociais</a:t>
          </a:r>
          <a:endParaRPr lang="en-US" sz="2100" kern="1200"/>
        </a:p>
      </dsp:txBody>
      <dsp:txXfrm>
        <a:off x="5366524" y="1178"/>
        <a:ext cx="2174490" cy="1304694"/>
      </dsp:txXfrm>
    </dsp:sp>
    <dsp:sp modelId="{24B8778B-6839-4D22-93BB-17945AC185F3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Comunicação e Semiótica</a:t>
          </a:r>
          <a:endParaRPr lang="en-US" sz="2100" kern="1200"/>
        </a:p>
      </dsp:txBody>
      <dsp:txXfrm>
        <a:off x="7758464" y="1178"/>
        <a:ext cx="2174490" cy="1304694"/>
      </dsp:txXfrm>
    </dsp:sp>
    <dsp:sp modelId="{B9E6CFC0-BECD-46CD-9904-309102AC544F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Educação: Currículo</a:t>
          </a:r>
          <a:endParaRPr lang="en-US" sz="2100" kern="1200"/>
        </a:p>
      </dsp:txBody>
      <dsp:txXfrm>
        <a:off x="582645" y="1523321"/>
        <a:ext cx="2174490" cy="1304694"/>
      </dsp:txXfrm>
    </dsp:sp>
    <dsp:sp modelId="{6574E338-B71A-4075-AAAC-C17391F5BA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Educação, História, Política, Sociedade</a:t>
          </a:r>
          <a:endParaRPr lang="en-US" sz="2100" kern="1200"/>
        </a:p>
      </dsp:txBody>
      <dsp:txXfrm>
        <a:off x="2974584" y="1523321"/>
        <a:ext cx="2174490" cy="1304694"/>
      </dsp:txXfrm>
    </dsp:sp>
    <dsp:sp modelId="{AF0D6E5A-494A-4B64-AAC0-440C4587E829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Educação Matemática</a:t>
          </a:r>
          <a:endParaRPr lang="en-US" sz="2100" kern="1200"/>
        </a:p>
      </dsp:txBody>
      <dsp:txXfrm>
        <a:off x="5366524" y="1523321"/>
        <a:ext cx="2174490" cy="1304694"/>
      </dsp:txXfrm>
    </dsp:sp>
    <dsp:sp modelId="{38B3DE26-6BC1-4E37-99EE-9A4056AF8259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História</a:t>
          </a:r>
          <a:endParaRPr lang="en-US" sz="2100" kern="1200"/>
        </a:p>
      </dsp:txBody>
      <dsp:txXfrm>
        <a:off x="7758464" y="1523321"/>
        <a:ext cx="2174490" cy="1304694"/>
      </dsp:txXfrm>
    </dsp:sp>
    <dsp:sp modelId="{863EC157-AA70-4C2D-88C3-D88999DD4480}">
      <dsp:nvSpPr>
        <dsp:cNvPr id="0" name=""/>
        <dsp:cNvSpPr/>
      </dsp:nvSpPr>
      <dsp:spPr>
        <a:xfrm>
          <a:off x="1778615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Educação: Psicologia da Educação</a:t>
          </a:r>
          <a:endParaRPr lang="en-US" sz="2100" kern="1200"/>
        </a:p>
      </dsp:txBody>
      <dsp:txXfrm>
        <a:off x="1778615" y="3045465"/>
        <a:ext cx="2174490" cy="1304694"/>
      </dsp:txXfrm>
    </dsp:sp>
    <dsp:sp modelId="{6466CAE4-8A93-453E-B805-5EE35E096E47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Literatura e Crítica Literária</a:t>
          </a:r>
          <a:endParaRPr lang="en-US" sz="2100" kern="1200"/>
        </a:p>
      </dsp:txBody>
      <dsp:txXfrm>
        <a:off x="4170554" y="3045465"/>
        <a:ext cx="2174490" cy="1304694"/>
      </dsp:txXfrm>
    </dsp:sp>
    <dsp:sp modelId="{D539CCE0-3CC6-4A1A-9D67-BAF41B77A76A}">
      <dsp:nvSpPr>
        <dsp:cNvPr id="0" name=""/>
        <dsp:cNvSpPr/>
      </dsp:nvSpPr>
      <dsp:spPr>
        <a:xfrm>
          <a:off x="656249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Psicologia Social</a:t>
          </a:r>
          <a:endParaRPr lang="en-US" sz="2100" kern="1200"/>
        </a:p>
      </dsp:txBody>
      <dsp:txXfrm>
        <a:off x="656249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55453-531D-D929-E538-AFCAEE007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F8A4DB-AF76-B11B-4D6E-E6CC8729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A55A00-72F2-F83A-FE4A-51ECBFD7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C5F233E-39D8-13D1-058C-71F82A83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D379FC-7CF4-2044-CE38-69F26604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88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9E890-2BD9-86CE-6060-0BD840A8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DA167C4-4AAB-29D5-B7AC-C5274AFC3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BABB800-BED3-4491-88CE-4746ED23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346F91-B818-0AB0-B3BB-4C55F247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BD26B74-7080-9898-652F-64AD9282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02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BEC23F-CF49-0A0D-6466-E9E0BE949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654CF50-778F-BE65-AF47-6EFEC377F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ABFFD2A-75BC-5B5B-91AB-5C9C4D53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45A2F02-39D3-90CB-73C3-FD2B223C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0388D5-DE70-5440-C210-714DA041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3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97442-805D-BA5B-A2DD-0262535A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138311A-09A2-68C1-B948-212D28E73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1C67B4C-C48F-8E41-700E-71362894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85E645-7026-D4E8-34DF-5CA85650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14E02BE-D339-466F-4F0A-F9F73A97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46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519C9-6BAE-2FBD-1B39-BB7E4E2F9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25A1B26-33AF-B4A1-5935-54B62BA79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FA46D54-FDB8-2E20-4605-097435B5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0197BE5-D95B-9A7D-A905-40BB5C4D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8D581C6-911C-DB9C-2F1D-88D17D7F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24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12D3F-AAE2-0D9E-C7B1-325F4B4D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D74AF1-82FF-5949-A1F0-54CCA3E73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048BAB6-2227-A1D2-627F-93A8C4C6E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252AEF-B065-A047-4236-FDACB139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BECCDE0-9407-1B68-D433-EA165F9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9BF7C0D-3B31-5678-21C0-B365873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91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7C0E9-0B6F-F1F3-B000-0D9D6CFD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7134668-4E9D-6AC5-825F-95E6648DC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F366B67-CE24-FD34-F8F6-1F7254756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E177AB5-3B6D-9C2E-B840-3AB85AEE7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B424EBCA-0EF0-BC21-14AE-E35FEFF50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5CA06CD-63F0-14ED-662F-611CE818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A0E6D87-30D7-493D-5239-1FC4EF16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CE2582-5120-D7F5-BB23-35449556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04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E23EF-6850-84D6-B973-A821A393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AD1852D-CC84-1C1A-ED38-DB9C7948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074096E-B463-7A1F-B68B-E14808E0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403D7CB-703A-1462-2734-FEC9B3E4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5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4261E80-2349-3A97-281A-DB6E966B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BC3B890-F15B-A58D-86EB-AD3044FD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415BE75-B846-767A-82A7-DF5326A2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2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A3548-A482-E89D-35CF-D1B98619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A582B1-4D8B-9C68-0FC8-634F2153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AF9F1BB-BD6B-261F-B90B-F321F83C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61BA6F4-21FB-9F5D-D4F1-D163E543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80C0E56-1F24-FD4B-4115-373CC1C9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45032A6-A666-5CB5-94D5-BBCEF7A0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60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53FDA-660B-4638-8EF3-674D0478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BD86E7A-868A-C48E-923B-8A484CFFF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3265725-D60B-04E2-E302-474189437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118D46-B36C-65DA-5219-DE213444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6C65FBD-6286-68A0-F225-364C640F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7AE0C1-1F56-4B83-8569-2202966E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14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E36BAAE-7370-8A75-8714-23B3CBEB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FFFF411-AD78-B0DA-BD47-9A91D14FF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8AACAFF-A593-BEF6-C5F3-7A046357C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B95C10-3814-4586-9F5B-42F317928AAC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990C4B8-4A9C-C7C8-56D6-7A230595F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1C27A2-4E3C-F9E8-163E-6985440B2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71D7A4-339D-4E36-B5AC-EF8B9632F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4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ienciaaberta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26A976-6402-FD81-35D9-31B8EC5E0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pt-BR" sz="4800">
                <a:solidFill>
                  <a:srgbClr val="FFFFFF"/>
                </a:solidFill>
              </a:rPr>
              <a:t> Projeto Programas Engajados (PPE)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B93A15-3A41-07C2-E3A0-2D4A184EF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pt-BR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6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470D1-C0B3-2C6C-5800-7F69F659A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t-BR" sz="4800">
                <a:solidFill>
                  <a:srgbClr val="FFFFFF"/>
                </a:solidFill>
              </a:rPr>
              <a:t>Participação e/ou Fortalecimento em redes de Pesquisa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ACA350A7-A917-8C77-3BC0-300E9AEC3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2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4488D9-BE96-A4C6-421A-1F467026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Parcerias Nacionais e Internacionais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7BDF892-259B-5D54-4A29-FC21AE925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7695"/>
            <a:ext cx="10642060" cy="4802756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Parceiros nacionais e internacionais interessados em pesquisas com inovações e impacto social.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Extenso histórico de parcerias sólidas com instituições estaduais, federais, privadas e comunitárias.</a:t>
            </a:r>
            <a:endParaRPr lang="pt-BR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Redes de investigação abertas à cooperação internacional, com parcerias em desenvolvimento com universidades europeias, sul-americanas, africanas e norte-americanas.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no Consórcio de Universidades Católicas (CCU), liderado pela Universidade de Notre Dame.</a:t>
            </a:r>
            <a:endParaRPr lang="pt-BR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pt-BR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no evento Forests and Livelihoods: Assessment, Research, and Engagement (FLARE) evidencia interesse em parcerias efetivas para atividades junto a comunidades.</a:t>
            </a:r>
            <a:endParaRPr lang="pt-BR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113211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4C7A9A-5426-3AFC-D00C-467E1BC8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Consórcio e Ciclos Temáticos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972CEE1-2DA0-149D-E02A-6BB1DA00F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262" y="2281561"/>
            <a:ext cx="10317835" cy="3983052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Ciclo (2022-23) focado em "Justiça Ambiental e a Pesquisa por um Futuro Sustentável“,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Parcerias consolidadas incluem professores de diversas IES, 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nternacionalização virtual e in loco,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stágios de pesquisa sêniores, 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articipação em eventos internacionais, 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o-orientação de estudantes de graduação, 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aulas conjuntas,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outras iniciativas.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9776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AD4164-545E-A79D-6BD6-2C16DF09A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t-BR" sz="4800">
                <a:solidFill>
                  <a:srgbClr val="FFFFFF"/>
                </a:solidFill>
              </a:rPr>
              <a:t>Potenciais Resultados do Projeto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7FB20AA8-E1DC-D2F1-C891-6B5C3706D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4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DB24FA-4C13-955B-1E9E-3E850176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Potencial de Inovação e Resultados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F59C76E-917F-052E-AF17-4EC185734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Potencial para gerar inovação e resultados nos âmbitos socioambiental, social, econômico e cultural.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Impacto nos níveis local, regional e nacional da sociedade brasileira, com foco em grupos específicos a serem selecionados.</a:t>
            </a:r>
          </a:p>
          <a:p>
            <a:pPr marL="34290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 de ferramentas conceituais e aplicadas para capturar/incidir sobre a complexidade das realidades pesquisadas/intercedidas.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9342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450FF2-41D1-980D-E21B-405FB0DE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Razões para o Potencial do Projeto</a:t>
            </a:r>
            <a:r>
              <a:rPr lang="pt-BR" sz="4000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40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965C817-0910-AB44-50AE-C3E0F2E87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 ker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Expertise e saber acumulado dos PPGs envolvidos, com estrutura, produção relevante e corpo docente experiente. </a:t>
            </a:r>
          </a:p>
          <a:p>
            <a:r>
              <a:rPr lang="pt-BR" sz="2000" ker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Formulação de propostas de ação, pesquisa e políticas públicas conectadas aos principais problemas das comunidades. </a:t>
            </a:r>
          </a:p>
          <a:p>
            <a:r>
              <a:rPr lang="pt-BR" sz="2000" ker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Atuação simultânea em dimensões acadêmicas e "sócio-práticas", proporcionando bases para novas formas de inserção e desenvolvimento para pessoas em situações de vulnerabilidade, precariedade e exclusão.</a:t>
            </a:r>
            <a:endParaRPr lang="pt-BR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59377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796BF1-C015-0BA4-90C6-BFF85E43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Intervenções nas Comunidades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488239-34FC-A6FE-B2A7-FDA699F0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771" y="2318196"/>
            <a:ext cx="10330774" cy="4072875"/>
          </a:xfrm>
        </p:spPr>
        <p:txBody>
          <a:bodyPr anchor="ctr"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18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Abordagem engajada com a sociedade vulnerável, integrando reflexão teórica à experiência prática e vice-versa.</a:t>
            </a: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18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Elaboração de minicursos, intervenções artísticas e culturais, treinamentos e materiais didático-lúdicos (impressos e digitais).</a:t>
            </a: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Linguagem adaptada a públicos específicos para levar conhecimento sobre diagnósticos e possíveis "alternativas" às comunidades vulneráveis.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kern="0" dirty="0"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Objetivos:</a:t>
            </a:r>
            <a:endParaRPr lang="pt-BR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Levar informação, reflexão e sensibilização sobre temas sensíveis, incluindo misoginia, racismo, homofobia, preconceito e diversas formas de opressão, exclusão e desigualdade.</a:t>
            </a: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45956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F0624B-A0A1-2FAB-716A-B6051022B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Divulgação Aberta das Propostas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E7D7C1D-BAE2-E7DD-A4DA-BC5E44A01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Divulgação aberta do conjunto de propostas interventivas nas diversas áreas.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Articulação interdisciplinar disponível por meio de Plataformas de Ciência Aberta (</a:t>
            </a:r>
            <a:r>
              <a:rPr lang="pt-BR" sz="2400" u="sng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https://cienciaaberta.org/</a:t>
            </a: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mídias universitárias e alternativas.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59983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F55475-E857-063A-8DAE-0D584BF9C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t-BR" sz="4800" dirty="0">
                <a:solidFill>
                  <a:srgbClr val="FFFFFF"/>
                </a:solidFill>
              </a:rPr>
              <a:t>Bolsas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9321C7FA-3723-8EC1-F876-02FADFE93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83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C88FC-7071-0D6A-C89D-78E9C620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Bolsas por Programa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484ADA-90A4-0447-B049-93B1AFCC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49" y="1885280"/>
            <a:ext cx="11546732" cy="4787894"/>
          </a:xfrm>
        </p:spPr>
        <p:txBody>
          <a:bodyPr anchor="ctr">
            <a:normAutofit fontScale="77500" lnSpcReduction="20000"/>
          </a:bodyPr>
          <a:lstStyle/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Biomateriais e Medicina Regenerativa (Eliana Aparecida de Rezende Duek)		M	M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Ciência da Religião (Wagner Lopes Sanchez)	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Ciências Sociais (Francisco César Pinto da Fonseca)				M	M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Comunicação e Semiótica (Lucia Leao)		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Educação Matemática (Ana Lúcia Manrique)	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Educação, História, Política, Sociedade (Leda Rodrigues)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Educação: Currículo (Branca Jurema Ponce e Fernanda Coelho Liberali)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Educação: Psicologia da Educação (Ana Bock e Luciana Szymansky)  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História (Amilcar Torrão Filho)			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Literatura e Crítica Literária (Fábio Roberto Lucas)					M	D</a:t>
            </a:r>
          </a:p>
          <a:p>
            <a:pPr>
              <a:spcAft>
                <a:spcPts val="800"/>
              </a:spcAft>
            </a:pP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Psicologia Social (Cecilia Pescatore Alves)					M	D</a:t>
            </a:r>
          </a:p>
          <a:p>
            <a:endParaRPr lang="pt-BR" sz="700" dirty="0"/>
          </a:p>
        </p:txBody>
      </p:sp>
    </p:spTree>
    <p:extLst>
      <p:ext uri="{BB962C8B-B14F-4D97-AF65-F5344CB8AC3E}">
        <p14:creationId xmlns:p14="http://schemas.microsoft.com/office/powerpoint/2010/main" val="45482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B33F2B4-4E1C-1F4A-B7A5-74AFB7BFD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t-BR" sz="4800">
                <a:solidFill>
                  <a:srgbClr val="FFFFFF"/>
                </a:solidFill>
              </a:rPr>
              <a:t>Descrição do Projeto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8E26A572-9810-FEC9-132B-8AB5A4BEE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90A676-7A22-F2D3-3863-C0C439D2E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Conclusões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52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334CAC-2936-CE51-1A74-EE1937B3F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Síntese e Conclusão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69362C9-1768-6FB1-89B3-47D0E06F2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Contribuição para a construção e disseminação de novos modos de atuação nas comunidades.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Obtenção de resultados que permitirão inserção e disseminação de práticas inovadoras.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Abordagem inovadora e interdisciplinar para promover mudanças significativas e sustentáveis.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1025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655F2B-0C90-7FB9-11EF-E63F7888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75E3C8-5E0B-EEF6-F980-1ED799C88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Atuação interdisciplinar para atender aos 17 Objetivos de Desenvolvimento Sustentável (ODS) da ONU.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Consideração das áreas de especialidade dos programas de pós-graduação envolvidos.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6187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6D0C82-6724-8C7E-D7BC-021241A9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Contexto e Desafios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6929EC0-0CEE-C5B8-C68D-70BE8CBFF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Ascensão do conservadorismo neoliberal desde os anos 1990.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Intensificação dos processos de exclusão.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Foco em pesquisas que se alinham com os ODS para enfrentar desigualdades.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873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F39FD4-97AF-FBE4-F2D4-6ADB64D1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Vetores de Ação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9132A6-5B3A-B0C6-981A-A094D52A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742950" lvl="1" indent="-285750"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pt-BR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Aproximação, diálogo e convivência com as comunidades.</a:t>
            </a:r>
            <a:endParaRPr lang="pt-B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pt-BR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Estudo, exame e compreensão das complexidades dos problemas.</a:t>
            </a:r>
            <a:endParaRPr lang="pt-B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pt-BR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Proposição coletiva e colaborativa de formas inovadoras de superação.</a:t>
            </a:r>
            <a:endParaRPr lang="pt-B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5029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E5187-624A-C46C-D1A8-70552BF3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7975"/>
            <a:ext cx="105156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b="1" kern="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Programas de Pós-graduação (PPGs) Envolvidos</a:t>
            </a:r>
            <a:endParaRPr lang="pt-BR" dirty="0"/>
          </a:p>
        </p:txBody>
      </p:sp>
      <p:graphicFrame>
        <p:nvGraphicFramePr>
          <p:cNvPr id="12" name="Marcador de Posição de Conteúdo 2">
            <a:extLst>
              <a:ext uri="{FF2B5EF4-FFF2-40B4-BE49-F238E27FC236}">
                <a16:creationId xmlns:a16="http://schemas.microsoft.com/office/drawing/2014/main" id="{3030BC21-FF3A-55AC-2CDB-775F89A484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580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94CDDB-10F6-D136-0B0F-9CA92285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Características Comuns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E4E6DAD-0B81-C271-9740-9D039816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Postura engajada e comprometida com pesquisas críticas e propositivas diante dos ODS.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 entre os PPGs do Projeto: Integração e Interdisciplinaridade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5265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3851F9-1000-F4E6-D811-50DB2793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Esferas de Atuação no PPE</a:t>
            </a:r>
            <a:br>
              <a:rPr lang="pt-BR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sz="340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06F9123-FF8C-BDA8-1C4F-71A61925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PPGs que atuam junto às comunidades na documentação dos ambientes, problemas e relações sociais.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PPGs que examinam criticamente o problema da desigualdade em suas bases estruturais, históricas, sociais e econômicas.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PPGs que elaboram propostas de inovação e construção de soluções criativas para os dilemas detectados.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5867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49B7D6-5C0C-9E01-AB51-1DD9756F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kern="0" dirty="0">
                <a:solidFill>
                  <a:srgbClr val="FFFFF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Esperados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37F933-C091-87E2-051A-B5C4ECE2B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047" y="2318197"/>
            <a:ext cx="9918583" cy="3936688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Realização de vivências, oficinas e espaços de leitura com comunidades.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Desenvolvimento e manutenção de plataforma hipermídia para documentar o processo e divulgar resultados.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Organização de evento científico e exposição cultural.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Publicação de artigos em revistas científicas.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24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Organização de livro com coleção de artigos.</a:t>
            </a:r>
            <a:endParaRPr lang="pt-B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2907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934</Words>
  <Application>Microsoft Office PowerPoint</Application>
  <PresentationFormat>Widescreen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Segoe UI</vt:lpstr>
      <vt:lpstr>Symbol</vt:lpstr>
      <vt:lpstr>Times New Roman</vt:lpstr>
      <vt:lpstr>Tema do Office</vt:lpstr>
      <vt:lpstr> Projeto Programas Engajados (PPE)</vt:lpstr>
      <vt:lpstr>Descrição do Projeto</vt:lpstr>
      <vt:lpstr>Introdução</vt:lpstr>
      <vt:lpstr>Contexto e Desafios</vt:lpstr>
      <vt:lpstr>Vetores de Ação</vt:lpstr>
      <vt:lpstr>Programas de Pós-graduação (PPGs) Envolvidos</vt:lpstr>
      <vt:lpstr>Características Comuns</vt:lpstr>
      <vt:lpstr>Esferas de Atuação no PPE </vt:lpstr>
      <vt:lpstr>Resultados Esperados</vt:lpstr>
      <vt:lpstr>Participação e/ou Fortalecimento em redes de Pesquisa</vt:lpstr>
      <vt:lpstr>Parcerias Nacionais e Internacionais </vt:lpstr>
      <vt:lpstr>Consórcio e Ciclos Temáticos</vt:lpstr>
      <vt:lpstr>Potenciais Resultados do Projeto</vt:lpstr>
      <vt:lpstr>Potencial de Inovação e Resultados </vt:lpstr>
      <vt:lpstr>Razões para o Potencial do Projeto </vt:lpstr>
      <vt:lpstr>Intervenções nas Comunidades </vt:lpstr>
      <vt:lpstr>Divulgação Aberta das Propostas </vt:lpstr>
      <vt:lpstr>Bolsas</vt:lpstr>
      <vt:lpstr>Bolsas por Programa</vt:lpstr>
      <vt:lpstr>Conclusões</vt:lpstr>
      <vt:lpstr>Síntese e Conclusão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Programas Engajados (PPE)</dc:title>
  <dc:creator>Fernanda Coelho Liberali</dc:creator>
  <cp:lastModifiedBy>Katia Cristina da Silva</cp:lastModifiedBy>
  <cp:revision>2</cp:revision>
  <dcterms:created xsi:type="dcterms:W3CDTF">2024-03-11T09:55:08Z</dcterms:created>
  <dcterms:modified xsi:type="dcterms:W3CDTF">2024-03-25T19:44:49Z</dcterms:modified>
</cp:coreProperties>
</file>